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93" r:id="rId5"/>
    <p:sldId id="294" r:id="rId6"/>
    <p:sldId id="271" r:id="rId7"/>
    <p:sldId id="295" r:id="rId8"/>
    <p:sldId id="296" r:id="rId10"/>
    <p:sldId id="292" r:id="rId11"/>
    <p:sldId id="281" r:id="rId12"/>
    <p:sldId id="287" r:id="rId13"/>
    <p:sldId id="297" r:id="rId14"/>
    <p:sldId id="298" r:id="rId15"/>
    <p:sldId id="274" r:id="rId16"/>
    <p:sldId id="299" r:id="rId17"/>
    <p:sldId id="275" r:id="rId18"/>
    <p:sldId id="276" r:id="rId19"/>
    <p:sldId id="280" r:id="rId20"/>
    <p:sldId id="300" r:id="rId21"/>
    <p:sldId id="301" r:id="rId22"/>
    <p:sldId id="283" r:id="rId23"/>
    <p:sldId id="284" r:id="rId24"/>
    <p:sldId id="302" r:id="rId2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 varScale="1">
        <p:scale>
          <a:sx n="108" d="100"/>
          <a:sy n="108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62C1ABE-EE50-46CD-A539-C21971BDD5B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C1ABE-EE50-46CD-A539-C21971BDD5B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6C28211-BD39-40F9-8DE6-F350573C0AAF}" type="slidenum">
              <a:rPr lang="en-US" altLang="zh-CN"/>
            </a:fld>
            <a:endParaRPr lang="en-US" altLang="zh-CN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A0A594-0B2D-4450-8AA9-1D3CEAB65F1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5965-36A3-4523-9BB6-99A2FFA6B17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EDED-56F3-49FC-A8A9-C1F2AB55199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7650-FC41-4CF7-B8EA-150F2275727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D8B4A-E925-493D-9997-E925A963B6E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107E6-36D2-41D6-B105-B06136F2BC6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63941-C66E-4FF5-B1FC-9C76D4D5FF8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4427-E085-4425-9D84-4A36D0EF127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B769-A1A8-464A-9857-6AAB2ADC224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9EE53-567A-411F-8FF1-250F27420FB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79ECE-02C7-4956-BD41-C01A2701D44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0A9E0F8-4364-484B-9BFB-D84452436BF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png"/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microsoft.com/office/2007/relationships/media" Target="file:///F:\&#19977;&#33521;&#19978;M8&#35838;&#20214;&#20309;&#24320;&#25996;\I%20don't%20know.mp3" TargetMode="External"/><Relationship Id="rId2" Type="http://schemas.openxmlformats.org/officeDocument/2006/relationships/audio" Target="file:///F:\&#19977;&#33521;&#19978;M8&#35838;&#20214;&#20309;&#24320;&#25996;\I%20don't%20know.mp3" TargetMode="Externa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microsoft.com/office/2007/relationships/media" Target="file:///F:\&#19977;&#33521;&#19978;M8&#35838;&#20214;&#20309;&#24320;&#25996;\help.mp3" TargetMode="External"/><Relationship Id="rId2" Type="http://schemas.openxmlformats.org/officeDocument/2006/relationships/audio" Target="file:///F:\&#19977;&#33521;&#19978;M8&#35838;&#20214;&#20309;&#24320;&#25996;\help.mp3" TargetMode="Externa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62000" y="1143000"/>
            <a:ext cx="77724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Module8 Unit1</a:t>
            </a:r>
            <a:endParaRPr lang="en-US" altLang="zh-CN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14400" y="2590800"/>
            <a:ext cx="7696200" cy="914400"/>
          </a:xfrm>
        </p:spPr>
        <p:txBody>
          <a:bodyPr/>
          <a:lstStyle/>
          <a:p>
            <a:r>
              <a:rPr lang="en-US" altLang="zh-CN" sz="7200" b="1" dirty="0">
                <a:solidFill>
                  <a:schemeClr val="accent6">
                    <a:lumMod val="75000"/>
                  </a:schemeClr>
                </a:solidFill>
              </a:rPr>
              <a:t>Is it a monster?</a:t>
            </a:r>
            <a:endParaRPr lang="en-US" altLang="zh-CN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4099" grpId="0" build="p"/>
      <p:bldP spid="4099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hubao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495800" y="609600"/>
            <a:ext cx="5105400" cy="990600"/>
          </a:xfrm>
        </p:spPr>
        <p:txBody>
          <a:bodyPr/>
          <a:lstStyle/>
          <a:p>
            <a:r>
              <a:rPr lang="en-US" altLang="zh-CN" sz="4800" b="1" dirty="0"/>
              <a:t>Is it a_______?</a:t>
            </a:r>
            <a:endParaRPr lang="en-US" altLang="zh-CN" sz="4800" b="1" dirty="0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228600" y="0"/>
            <a:ext cx="4495800" cy="48006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9600" b="1"/>
              <a:t>﹖</a:t>
            </a:r>
            <a:endParaRPr lang="en-US" altLang="zh-CN" sz="9600" b="1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4419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600" b="1" dirty="0">
                <a:solidFill>
                  <a:srgbClr val="FF0000"/>
                </a:solidFill>
              </a:rPr>
              <a:t>Yes, it is.</a:t>
            </a:r>
            <a:endParaRPr lang="en-US" altLang="zh-CN" sz="6600" b="1" dirty="0">
              <a:solidFill>
                <a:srgbClr val="FF0000"/>
              </a:solidFill>
            </a:endParaRPr>
          </a:p>
        </p:txBody>
      </p:sp>
      <p:sp>
        <p:nvSpPr>
          <p:cNvPr id="66566" name="TextBox 4"/>
          <p:cNvSpPr txBox="1">
            <a:spLocks noChangeArrowheads="1"/>
          </p:cNvSpPr>
          <p:nvPr/>
        </p:nvSpPr>
        <p:spPr bwMode="auto">
          <a:xfrm>
            <a:off x="6400800" y="7620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</a:rPr>
              <a:t>schoolbag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 animBg="1"/>
      <p:bldP spid="66565" grpId="0"/>
      <p:bldP spid="665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209800" y="40386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5400" b="1" dirty="0">
                <a:solidFill>
                  <a:srgbClr val="FF9933"/>
                </a:solidFill>
                <a:latin typeface="Comic Sans MS" panose="030F0702030302020204" pitchFamily="66" charset="0"/>
              </a:rPr>
              <a:t>Is it a</a:t>
            </a:r>
            <a:r>
              <a:rPr lang="en-US" altLang="zh-CN" sz="5400" dirty="0">
                <a:latin typeface="Comic Sans MS" panose="030F0702030302020204" pitchFamily="66" charset="0"/>
              </a:rPr>
              <a:t>          </a:t>
            </a:r>
            <a:r>
              <a:rPr lang="en-US" altLang="zh-CN" sz="5400" dirty="0">
                <a:solidFill>
                  <a:srgbClr val="FF9933"/>
                </a:solidFill>
                <a:latin typeface="Comic Sans MS" panose="030F0702030302020204" pitchFamily="66" charset="0"/>
              </a:rPr>
              <a:t>?</a:t>
            </a:r>
            <a:endParaRPr lang="en-US" altLang="zh-CN" sz="5400" dirty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86000" y="5181600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5400" b="1" dirty="0">
                <a:solidFill>
                  <a:srgbClr val="FF9933"/>
                </a:solidFill>
                <a:latin typeface="Comic Sans MS" panose="030F0702030302020204" pitchFamily="66" charset="0"/>
              </a:rPr>
              <a:t>Yes, it </a:t>
            </a:r>
            <a:r>
              <a:rPr lang="en-US" altLang="zh-CN" sz="54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is</a:t>
            </a:r>
            <a:r>
              <a:rPr lang="en-US" altLang="zh-CN" sz="5400" b="1" dirty="0">
                <a:solidFill>
                  <a:srgbClr val="FF9933"/>
                </a:solidFill>
                <a:latin typeface="Comic Sans MS" panose="030F0702030302020204" pitchFamily="66" charset="0"/>
                <a:ea typeface="楷体_GB2312" pitchFamily="49" charset="-122"/>
              </a:rPr>
              <a:t>.</a:t>
            </a:r>
            <a:endParaRPr lang="en-US" altLang="zh-CN" sz="5400" b="1" dirty="0">
              <a:solidFill>
                <a:srgbClr val="FF9933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800600" y="3886200"/>
            <a:ext cx="2362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600" dirty="0">
                <a:latin typeface="Comic Sans MS" panose="030F0702030302020204" pitchFamily="66" charset="0"/>
              </a:rPr>
              <a:t>bird</a:t>
            </a:r>
            <a:endParaRPr lang="en-US" altLang="zh-CN" sz="6600" dirty="0">
              <a:latin typeface="Comic Sans MS" panose="030F0702030302020204" pitchFamily="66" charset="0"/>
            </a:endParaRPr>
          </a:p>
        </p:txBody>
      </p:sp>
      <p:pic>
        <p:nvPicPr>
          <p:cNvPr id="78853" name="Picture 5" descr="j023959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505200" y="1143000"/>
            <a:ext cx="17605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810000" y="1219200"/>
            <a:ext cx="1676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209800" y="40386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5400" b="1" dirty="0">
                <a:solidFill>
                  <a:srgbClr val="FF9933"/>
                </a:solidFill>
                <a:latin typeface="Comic Sans MS" panose="030F0702030302020204" pitchFamily="66" charset="0"/>
              </a:rPr>
              <a:t>Is it a</a:t>
            </a:r>
            <a:r>
              <a:rPr lang="en-US" altLang="zh-CN" sz="5400" dirty="0">
                <a:latin typeface="Comic Sans MS" panose="030F0702030302020204" pitchFamily="66" charset="0"/>
              </a:rPr>
              <a:t>          </a:t>
            </a:r>
            <a:r>
              <a:rPr lang="en-US" altLang="zh-CN" sz="5400" dirty="0">
                <a:solidFill>
                  <a:srgbClr val="FF9933"/>
                </a:solidFill>
                <a:latin typeface="Comic Sans MS" panose="030F0702030302020204" pitchFamily="66" charset="0"/>
              </a:rPr>
              <a:t>?</a:t>
            </a:r>
            <a:endParaRPr lang="en-US" altLang="zh-CN" sz="5400" dirty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286000" y="5181600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5400" b="1" dirty="0">
                <a:solidFill>
                  <a:srgbClr val="FF9933"/>
                </a:solidFill>
                <a:latin typeface="Comic Sans MS" panose="030F0702030302020204" pitchFamily="66" charset="0"/>
              </a:rPr>
              <a:t>Yes, it is</a:t>
            </a:r>
            <a:r>
              <a:rPr lang="en-US" altLang="zh-CN" sz="5400" b="1" dirty="0">
                <a:solidFill>
                  <a:srgbClr val="FF9933"/>
                </a:solidFill>
                <a:latin typeface="Comic Sans MS" panose="030F0702030302020204" pitchFamily="66" charset="0"/>
                <a:ea typeface="楷体_GB2312" pitchFamily="49" charset="-122"/>
              </a:rPr>
              <a:t>.</a:t>
            </a:r>
            <a:endParaRPr lang="en-US" altLang="zh-CN" sz="5400" b="1" dirty="0">
              <a:solidFill>
                <a:srgbClr val="FF9933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800600" y="3886200"/>
            <a:ext cx="2362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600" dirty="0">
                <a:latin typeface="Comic Sans MS" panose="030F0702030302020204" pitchFamily="66" charset="0"/>
              </a:rPr>
              <a:t>dog</a:t>
            </a:r>
            <a:endParaRPr lang="en-US" altLang="zh-CN" sz="6600" dirty="0">
              <a:latin typeface="Comic Sans MS" panose="030F0702030302020204" pitchFamily="66" charset="0"/>
            </a:endParaRPr>
          </a:p>
        </p:txBody>
      </p:sp>
      <p:pic>
        <p:nvPicPr>
          <p:cNvPr id="79877" name="Picture 5" descr="j022233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4600" y="457200"/>
            <a:ext cx="30480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276600" y="990600"/>
            <a:ext cx="2514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1357313" y="214313"/>
            <a:ext cx="4500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/>
              <a:t>Is it a _____?</a:t>
            </a:r>
            <a:endParaRPr lang="en-US" altLang="zh-CN" sz="4800" b="1"/>
          </a:p>
        </p:txBody>
      </p:sp>
      <p:pic>
        <p:nvPicPr>
          <p:cNvPr id="50179" name="图片 1" descr="MLMTO_lihongcha_20100622034515db8ae8180603060e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643063" y="1214438"/>
            <a:ext cx="55721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fengzhe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3284538"/>
            <a:ext cx="37226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3276600" y="22860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FF0000"/>
                </a:solidFill>
              </a:rPr>
              <a:t>bird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209800" y="40386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5400" b="1">
                <a:solidFill>
                  <a:srgbClr val="FF9933"/>
                </a:solidFill>
                <a:latin typeface="Comic Sans MS" panose="030F0702030302020204" pitchFamily="66" charset="0"/>
              </a:rPr>
              <a:t>Is it a</a:t>
            </a:r>
            <a:r>
              <a:rPr lang="en-US" altLang="zh-CN" sz="5400">
                <a:latin typeface="Comic Sans MS" panose="030F0702030302020204" pitchFamily="66" charset="0"/>
              </a:rPr>
              <a:t>           </a:t>
            </a:r>
            <a:r>
              <a:rPr lang="en-US" altLang="zh-CN" sz="5400">
                <a:solidFill>
                  <a:srgbClr val="FF9933"/>
                </a:solidFill>
                <a:latin typeface="Comic Sans MS" panose="030F0702030302020204" pitchFamily="66" charset="0"/>
              </a:rPr>
              <a:t>?</a:t>
            </a:r>
            <a:endParaRPr lang="en-US" altLang="zh-CN" sz="540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0" y="5181600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5400" b="1">
                <a:solidFill>
                  <a:srgbClr val="FF9933"/>
                </a:solidFill>
                <a:latin typeface="Comic Sans MS" panose="030F0702030302020204" pitchFamily="66" charset="0"/>
              </a:rPr>
              <a:t>Yes, it is</a:t>
            </a:r>
            <a:r>
              <a:rPr lang="en-US" altLang="zh-CN" sz="5400" b="1">
                <a:solidFill>
                  <a:srgbClr val="FF9933"/>
                </a:solidFill>
                <a:latin typeface="Comic Sans MS" panose="030F0702030302020204" pitchFamily="66" charset="0"/>
                <a:ea typeface="楷体_GB2312" pitchFamily="49" charset="-122"/>
              </a:rPr>
              <a:t>.</a:t>
            </a:r>
            <a:endParaRPr lang="en-US" altLang="zh-CN" sz="5400" b="1">
              <a:solidFill>
                <a:srgbClr val="FF9933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  <p:pic>
        <p:nvPicPr>
          <p:cNvPr id="80900" name="Picture 4" descr="j021258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810000" y="838200"/>
            <a:ext cx="2895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810000" y="914400"/>
            <a:ext cx="21336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724400" y="3962400"/>
            <a:ext cx="2667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600">
                <a:latin typeface="Comic Sans MS" panose="030F0702030302020204" pitchFamily="66" charset="0"/>
              </a:rPr>
              <a:t>book</a:t>
            </a:r>
            <a:endParaRPr lang="en-US" altLang="zh-CN" sz="6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1" grpId="0" animBg="1"/>
      <p:bldP spid="809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1357313" y="214313"/>
            <a:ext cx="4500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/>
              <a:t>Is it a _____?</a:t>
            </a:r>
            <a:endParaRPr lang="en-US" altLang="zh-CN" sz="4800" b="1"/>
          </a:p>
        </p:txBody>
      </p:sp>
      <p:pic>
        <p:nvPicPr>
          <p:cNvPr id="51203" name="图片 1" descr="MLMTO_lihongcha_20100622034515db8ae8180603060e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643063" y="1214438"/>
            <a:ext cx="55721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fengzhe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3284538"/>
            <a:ext cx="37226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3276600" y="22860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solidFill>
                  <a:srgbClr val="FF0000"/>
                </a:solidFill>
              </a:rPr>
              <a:t>bird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图片 1" descr="MLMTO_lihongcha_20100622034515db8ae8180603060e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643063" y="1214438"/>
            <a:ext cx="55721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5" descr="fengzhe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76600"/>
            <a:ext cx="37226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Box 4"/>
          <p:cNvSpPr txBox="1">
            <a:spLocks noChangeArrowheads="1"/>
          </p:cNvSpPr>
          <p:nvPr/>
        </p:nvSpPr>
        <p:spPr bwMode="auto">
          <a:xfrm>
            <a:off x="2438400" y="5851525"/>
            <a:ext cx="4500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>
                <a:solidFill>
                  <a:srgbClr val="FF0000"/>
                </a:solidFill>
              </a:rPr>
              <a:t>No, it isn’t.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sp>
        <p:nvSpPr>
          <p:cNvPr id="52234" name="TextBox 4"/>
          <p:cNvSpPr txBox="1">
            <a:spLocks noChangeArrowheads="1"/>
          </p:cNvSpPr>
          <p:nvPr/>
        </p:nvSpPr>
        <p:spPr bwMode="auto">
          <a:xfrm>
            <a:off x="2667000" y="228600"/>
            <a:ext cx="4500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>
                <a:solidFill>
                  <a:srgbClr val="FF0000"/>
                </a:solidFill>
              </a:rPr>
              <a:t>It’s a kite.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3657600" cy="1066800"/>
          </a:xfrm>
        </p:spPr>
        <p:txBody>
          <a:bodyPr/>
          <a:lstStyle/>
          <a:p>
            <a:r>
              <a:rPr lang="en-US" altLang="zh-CN" sz="6000"/>
              <a:t>Is it a … ?</a:t>
            </a:r>
            <a:endParaRPr lang="en-US" altLang="zh-CN" sz="600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3124200"/>
            <a:ext cx="4495800" cy="914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5400">
                <a:solidFill>
                  <a:srgbClr val="FF0000"/>
                </a:solidFill>
              </a:rPr>
              <a:t>It’s a monster.</a:t>
            </a:r>
            <a:endParaRPr lang="en-US" altLang="zh-CN" sz="5400">
              <a:solidFill>
                <a:srgbClr val="FF0000"/>
              </a:solidFill>
            </a:endParaRPr>
          </a:p>
        </p:txBody>
      </p:sp>
      <p:pic>
        <p:nvPicPr>
          <p:cNvPr id="58372" name="Picture 4" descr="Z7X9R0DHRYM`3UMW93C0MIV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76800" y="1905000"/>
            <a:ext cx="4267200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4876800" y="2819400"/>
            <a:ext cx="3733800" cy="2971800"/>
          </a:xfrm>
          <a:prstGeom prst="star8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9600" b="1"/>
              <a:t>﹖</a:t>
            </a:r>
            <a:endParaRPr lang="en-US" altLang="zh-CN" sz="9600" b="1"/>
          </a:p>
        </p:txBody>
      </p:sp>
      <p:sp>
        <p:nvSpPr>
          <p:cNvPr id="58375" name="Rectangle 7"/>
          <p:cNvSpPr>
            <a:spLocks noRot="1" noChangeArrowheads="1"/>
          </p:cNvSpPr>
          <p:nvPr/>
        </p:nvSpPr>
        <p:spPr bwMode="auto">
          <a:xfrm>
            <a:off x="152400" y="2057400"/>
            <a:ext cx="365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6000">
                <a:solidFill>
                  <a:schemeClr val="tx2"/>
                </a:solidFill>
              </a:rPr>
              <a:t>No, it isn’t.</a:t>
            </a:r>
            <a:endParaRPr lang="en-US" altLang="zh-CN" sz="6000">
              <a:solidFill>
                <a:schemeClr val="tx2"/>
              </a:solidFill>
            </a:endParaRPr>
          </a:p>
        </p:txBody>
      </p:sp>
      <p:sp>
        <p:nvSpPr>
          <p:cNvPr id="58376" name="TextBox 4"/>
          <p:cNvSpPr txBox="1">
            <a:spLocks noChangeArrowheads="1"/>
          </p:cNvSpPr>
          <p:nvPr/>
        </p:nvSpPr>
        <p:spPr bwMode="auto">
          <a:xfrm>
            <a:off x="1981200" y="76200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>
                <a:solidFill>
                  <a:srgbClr val="FF0000"/>
                </a:solidFill>
              </a:rPr>
              <a:t>cat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58373" grpId="1" animBg="1"/>
      <p:bldP spid="58375" grpId="0"/>
      <p:bldP spid="583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/>
          <p:nvPr/>
        </p:nvGrpSpPr>
        <p:grpSpPr bwMode="auto">
          <a:xfrm>
            <a:off x="0" y="260350"/>
            <a:ext cx="9144000" cy="6597650"/>
            <a:chOff x="0" y="164"/>
            <a:chExt cx="5760" cy="4156"/>
          </a:xfrm>
        </p:grpSpPr>
        <p:grpSp>
          <p:nvGrpSpPr>
            <p:cNvPr id="82947" name="Group 3"/>
            <p:cNvGrpSpPr/>
            <p:nvPr/>
          </p:nvGrpSpPr>
          <p:grpSpPr bwMode="auto">
            <a:xfrm>
              <a:off x="0" y="1537"/>
              <a:ext cx="5760" cy="2783"/>
              <a:chOff x="0" y="1537"/>
              <a:chExt cx="5170" cy="2783"/>
            </a:xfrm>
          </p:grpSpPr>
          <p:pic>
            <p:nvPicPr>
              <p:cNvPr id="82948" name="Picture 4" descr="4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0" y="1537"/>
                <a:ext cx="5170" cy="2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949" name="Picture 5" descr="2003125151725s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744" y="1933"/>
                <a:ext cx="2314" cy="2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204" y="164"/>
              <a:ext cx="5556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000" dirty="0"/>
                <a:t>Sam  got  a  present  on  his  birthday.</a:t>
              </a:r>
              <a:endParaRPr lang="en-US" altLang="zh-CN" sz="4000" dirty="0"/>
            </a:p>
            <a:p>
              <a:pPr algn="l">
                <a:spcBef>
                  <a:spcPct val="50000"/>
                </a:spcBef>
              </a:pPr>
              <a:r>
                <a:rPr lang="en-US" altLang="zh-CN" sz="4000" dirty="0"/>
                <a:t>Do  you  know  what  it  is ?</a:t>
              </a:r>
              <a:endParaRPr lang="en-US" altLang="zh-CN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051050" y="3986213"/>
            <a:ext cx="2808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/>
              <a:t>No, it  isn’t .</a:t>
            </a:r>
            <a:endParaRPr lang="en-US" altLang="zh-CN" sz="4000"/>
          </a:p>
        </p:txBody>
      </p:sp>
      <p:pic>
        <p:nvPicPr>
          <p:cNvPr id="83971" name="Picture 3" descr="003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3514725"/>
            <a:ext cx="1439863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972" name="Group 4"/>
          <p:cNvGrpSpPr/>
          <p:nvPr/>
        </p:nvGrpSpPr>
        <p:grpSpPr bwMode="auto">
          <a:xfrm>
            <a:off x="0" y="533400"/>
            <a:ext cx="9144000" cy="6858000"/>
            <a:chOff x="0" y="0"/>
            <a:chExt cx="5760" cy="4320"/>
          </a:xfrm>
        </p:grpSpPr>
        <p:pic>
          <p:nvPicPr>
            <p:cNvPr id="83973" name="Picture 5" descr="0WK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74" name="Picture 6" descr="2003125151725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328"/>
              <a:ext cx="2585" cy="1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1247" y="1866"/>
              <a:ext cx="226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zh-CN" altLang="zh-CN" sz="4000"/>
            </a:p>
          </p:txBody>
        </p:sp>
        <p:sp>
          <p:nvSpPr>
            <p:cNvPr id="8397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198" y="572"/>
              <a:ext cx="1769" cy="57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39999" lon="20699999" rev="0"/>
                </a:camera>
                <a:lightRig rig="legacyNormal3" dir="l"/>
              </a:scene3d>
              <a:sp3d extrusionH="201600" prstMaterial="legacyPlastic">
                <a:extrusionClr>
                  <a:srgbClr val="FF9966"/>
                </a:extrusionClr>
              </a:sp3d>
            </a:bodyPr>
            <a:lstStyle/>
            <a:p>
              <a:pPr fontAlgn="auto"/>
              <a:r>
                <a:rPr lang="en-US" altLang="zh-CN" sz="6000" b="1" kern="10">
                  <a:ln w="9525">
                    <a:round/>
                  </a:ln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Guess</a:t>
              </a:r>
              <a:endParaRPr lang="zh-CN" altLang="en-US" sz="6000" b="1" kern="10">
                <a:ln w="9525">
                  <a:round/>
                </a:ln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124075" y="3860800"/>
            <a:ext cx="259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83981" name="Rectangle 13"/>
          <p:cNvSpPr>
            <a:spLocks noRot="1" noChangeArrowheads="1"/>
          </p:cNvSpPr>
          <p:nvPr/>
        </p:nvSpPr>
        <p:spPr bwMode="auto">
          <a:xfrm>
            <a:off x="685800" y="3429000"/>
            <a:ext cx="396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6000">
                <a:solidFill>
                  <a:schemeClr val="tx2"/>
                </a:solidFill>
              </a:rPr>
              <a:t>No, it isn’t.</a:t>
            </a:r>
            <a:endParaRPr lang="en-US" altLang="zh-CN" sz="6000">
              <a:solidFill>
                <a:schemeClr val="tx2"/>
              </a:solidFill>
            </a:endParaRPr>
          </a:p>
        </p:txBody>
      </p:sp>
      <p:pic>
        <p:nvPicPr>
          <p:cNvPr id="83982" name="Picture 14" descr="KS_book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685800"/>
            <a:ext cx="57150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83" name="Rectangle 15"/>
          <p:cNvSpPr>
            <a:spLocks noRot="1" noChangeArrowheads="1"/>
          </p:cNvSpPr>
          <p:nvPr/>
        </p:nvSpPr>
        <p:spPr bwMode="auto">
          <a:xfrm>
            <a:off x="838200" y="4572000"/>
            <a:ext cx="396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6000">
                <a:solidFill>
                  <a:schemeClr val="tx2"/>
                </a:solidFill>
              </a:rPr>
              <a:t>It’s a book.</a:t>
            </a:r>
            <a:endParaRPr lang="en-US" altLang="zh-CN" sz="6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1" grpId="0" build="allAtOnce"/>
      <p:bldP spid="839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What’s this?</a:t>
            </a:r>
            <a:endParaRPr lang="en-US" altLang="zh-CN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4343400"/>
            <a:ext cx="2438400" cy="457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/>
              <a:t>It’s a _______</a:t>
            </a:r>
            <a:endParaRPr lang="en-US" altLang="zh-CN" sz="2800"/>
          </a:p>
        </p:txBody>
      </p:sp>
      <p:pic>
        <p:nvPicPr>
          <p:cNvPr id="29700" name="Picture 4" descr="KS_book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79215">
            <a:off x="212725" y="1244600"/>
            <a:ext cx="2011363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 descr="钢笔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769516" flipV="1">
            <a:off x="6778626" y="825500"/>
            <a:ext cx="1649412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 descr="KS_penci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40000">
            <a:off x="3051175" y="1860550"/>
            <a:ext cx="22764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7" descr="书包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85082">
            <a:off x="6581775" y="3795713"/>
            <a:ext cx="19843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Rectangle 8"/>
          <p:cNvSpPr>
            <a:spLocks noRot="1" noChangeArrowheads="1"/>
          </p:cNvSpPr>
          <p:nvPr/>
        </p:nvSpPr>
        <p:spPr bwMode="auto">
          <a:xfrm>
            <a:off x="2743200" y="3352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/>
              <a:t>It’s a _______</a:t>
            </a:r>
            <a:endParaRPr lang="en-US" altLang="zh-CN" sz="2800"/>
          </a:p>
        </p:txBody>
      </p:sp>
      <p:sp>
        <p:nvSpPr>
          <p:cNvPr id="29705" name="Rectangle 9"/>
          <p:cNvSpPr>
            <a:spLocks noRot="1" noChangeArrowheads="1"/>
          </p:cNvSpPr>
          <p:nvPr/>
        </p:nvSpPr>
        <p:spPr bwMode="auto">
          <a:xfrm>
            <a:off x="6096000" y="3048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/>
              <a:t>It’s a ____.</a:t>
            </a:r>
            <a:endParaRPr lang="en-US" altLang="zh-CN" sz="2800"/>
          </a:p>
        </p:txBody>
      </p:sp>
      <p:sp>
        <p:nvSpPr>
          <p:cNvPr id="29706" name="Rectangle 10"/>
          <p:cNvSpPr>
            <a:spLocks noRot="1" noChangeArrowheads="1"/>
          </p:cNvSpPr>
          <p:nvPr/>
        </p:nvSpPr>
        <p:spPr bwMode="auto">
          <a:xfrm>
            <a:off x="3352800" y="4800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/>
              <a:t>It’s a _________.</a:t>
            </a:r>
            <a:endParaRPr lang="en-US" altLang="zh-CN" sz="2800"/>
          </a:p>
        </p:txBody>
      </p:sp>
      <p:sp>
        <p:nvSpPr>
          <p:cNvPr id="29707" name="Rectangle 11"/>
          <p:cNvSpPr>
            <a:spLocks noRot="1" noChangeArrowheads="1"/>
          </p:cNvSpPr>
          <p:nvPr/>
        </p:nvSpPr>
        <p:spPr bwMode="auto">
          <a:xfrm>
            <a:off x="1447800" y="4343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/>
              <a:t>book.</a:t>
            </a:r>
            <a:endParaRPr lang="en-US" altLang="zh-CN" sz="2800"/>
          </a:p>
        </p:txBody>
      </p:sp>
      <p:sp>
        <p:nvSpPr>
          <p:cNvPr id="29708" name="Rectangle 12"/>
          <p:cNvSpPr>
            <a:spLocks noRot="1" noChangeArrowheads="1"/>
          </p:cNvSpPr>
          <p:nvPr/>
        </p:nvSpPr>
        <p:spPr bwMode="auto">
          <a:xfrm>
            <a:off x="3810000" y="3276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 dirty="0"/>
              <a:t>Pencil.</a:t>
            </a:r>
            <a:endParaRPr lang="en-US" altLang="zh-CN" sz="2800" dirty="0"/>
          </a:p>
        </p:txBody>
      </p:sp>
      <p:sp>
        <p:nvSpPr>
          <p:cNvPr id="29709" name="Rectangle 13"/>
          <p:cNvSpPr>
            <a:spLocks noRot="1" noChangeArrowheads="1"/>
          </p:cNvSpPr>
          <p:nvPr/>
        </p:nvSpPr>
        <p:spPr bwMode="auto">
          <a:xfrm>
            <a:off x="7010400" y="3048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/>
              <a:t>pen</a:t>
            </a:r>
            <a:endParaRPr lang="en-US" altLang="zh-CN" sz="2800"/>
          </a:p>
        </p:txBody>
      </p:sp>
      <p:sp>
        <p:nvSpPr>
          <p:cNvPr id="29710" name="Rectangle 14"/>
          <p:cNvSpPr>
            <a:spLocks noRot="1" noChangeArrowheads="1"/>
          </p:cNvSpPr>
          <p:nvPr/>
        </p:nvSpPr>
        <p:spPr bwMode="auto">
          <a:xfrm>
            <a:off x="4343400" y="4800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/>
              <a:t>schoolbag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704" grpId="0"/>
      <p:bldP spid="29705" grpId="0"/>
      <p:bldP spid="29706" grpId="0"/>
      <p:bldP spid="29707" grpId="0"/>
      <p:bldP spid="29708" grpId="1"/>
      <p:bldP spid="29709" grpId="1"/>
      <p:bldP spid="297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762000"/>
            <a:ext cx="5410200" cy="914400"/>
          </a:xfrm>
        </p:spPr>
        <p:txBody>
          <a:bodyPr/>
          <a:lstStyle/>
          <a:p>
            <a:r>
              <a:rPr lang="en-US" altLang="zh-CN" sz="6000" dirty="0"/>
              <a:t>Is it a chair?</a:t>
            </a:r>
            <a:endParaRPr lang="en-US" altLang="zh-CN" sz="6000" dirty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00200" y="2819400"/>
            <a:ext cx="3886200" cy="914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6000" dirty="0">
                <a:solidFill>
                  <a:srgbClr val="FF0000"/>
                </a:solidFill>
              </a:rPr>
              <a:t>No, it isn’t.</a:t>
            </a:r>
            <a:endParaRPr lang="en-US" altLang="zh-CN" sz="6000" dirty="0">
              <a:solidFill>
                <a:srgbClr val="FF0000"/>
              </a:solidFill>
            </a:endParaRPr>
          </a:p>
        </p:txBody>
      </p:sp>
      <p:sp>
        <p:nvSpPr>
          <p:cNvPr id="62468" name="Rectangle 4"/>
          <p:cNvSpPr>
            <a:spLocks noRot="1" noChangeArrowheads="1"/>
          </p:cNvSpPr>
          <p:nvPr/>
        </p:nvSpPr>
        <p:spPr bwMode="auto">
          <a:xfrm>
            <a:off x="1600200" y="4343400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6000" dirty="0">
                <a:solidFill>
                  <a:srgbClr val="FF0000"/>
                </a:solidFill>
              </a:rPr>
              <a:t>It’s a desk.</a:t>
            </a:r>
            <a:endParaRPr lang="en-US" altLang="zh-CN" sz="6000" dirty="0">
              <a:solidFill>
                <a:srgbClr val="FF0000"/>
              </a:solidFill>
            </a:endParaRPr>
          </a:p>
        </p:txBody>
      </p:sp>
      <p:pic>
        <p:nvPicPr>
          <p:cNvPr id="62469" name="Picture 5" descr="桌子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38800" y="2266950"/>
            <a:ext cx="2895600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838200"/>
            <a:ext cx="6172200" cy="990600"/>
          </a:xfrm>
        </p:spPr>
        <p:txBody>
          <a:bodyPr/>
          <a:lstStyle/>
          <a:p>
            <a:r>
              <a:rPr lang="en-US" altLang="zh-CN" sz="6000" dirty="0"/>
              <a:t>Is it a window?</a:t>
            </a:r>
            <a:endParaRPr lang="en-US" altLang="zh-CN" sz="6000" dirty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00" y="2971800"/>
            <a:ext cx="3657600" cy="914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6000" dirty="0">
                <a:solidFill>
                  <a:srgbClr val="FF0000"/>
                </a:solidFill>
              </a:rPr>
              <a:t>Yes, it is.</a:t>
            </a:r>
            <a:endParaRPr lang="en-US" altLang="zh-CN" sz="6000" dirty="0">
              <a:solidFill>
                <a:srgbClr val="FF0000"/>
              </a:solidFill>
            </a:endParaRPr>
          </a:p>
        </p:txBody>
      </p:sp>
      <p:pic>
        <p:nvPicPr>
          <p:cNvPr id="3080" name="Picture 8" descr="window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35600" y="2060575"/>
            <a:ext cx="2857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已录下的26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已录下的声音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未命名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3175"/>
            <a:ext cx="9144000" cy="686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63713" y="1052513"/>
            <a:ext cx="8229600" cy="1143000"/>
          </a:xfrm>
        </p:spPr>
        <p:txBody>
          <a:bodyPr/>
          <a:lstStyle/>
          <a:p>
            <a:r>
              <a:rPr lang="en-US" altLang="zh-CN" sz="8000" b="1" i="1" dirty="0">
                <a:solidFill>
                  <a:srgbClr val="006699"/>
                </a:solidFill>
                <a:latin typeface="Frugal Sans" pitchFamily="2" charset="0"/>
                <a:ea typeface="Batang" pitchFamily="18" charset="-127"/>
              </a:rPr>
              <a:t>Thank you!</a:t>
            </a:r>
            <a:br>
              <a:rPr lang="en-US" altLang="zh-CN" sz="8000" b="1" i="1" dirty="0">
                <a:solidFill>
                  <a:srgbClr val="006699"/>
                </a:solidFill>
                <a:latin typeface="Frugal Sans" pitchFamily="2" charset="0"/>
                <a:ea typeface="Batang" pitchFamily="18" charset="-127"/>
              </a:rPr>
            </a:br>
            <a:r>
              <a:rPr lang="en-US" altLang="zh-CN" sz="8000" b="1" i="1" dirty="0" err="1">
                <a:solidFill>
                  <a:srgbClr val="006699"/>
                </a:solidFill>
                <a:latin typeface="Frugal Sans" pitchFamily="2" charset="0"/>
                <a:ea typeface="Batang" pitchFamily="18" charset="-127"/>
              </a:rPr>
              <a:t>Byebye</a:t>
            </a:r>
            <a:r>
              <a:rPr lang="en-US" altLang="zh-CN" sz="8000" b="1" i="1" dirty="0" smtClean="0">
                <a:solidFill>
                  <a:srgbClr val="006699"/>
                </a:solidFill>
                <a:latin typeface="Frugal Sans" pitchFamily="2" charset="0"/>
                <a:ea typeface="Batang" pitchFamily="18" charset="-127"/>
              </a:rPr>
              <a:t>! </a:t>
            </a:r>
            <a:br>
              <a:rPr lang="en-US" altLang="zh-CN" sz="4800" b="1" i="1" dirty="0">
                <a:solidFill>
                  <a:srgbClr val="006699"/>
                </a:solidFill>
                <a:latin typeface="Frugal Sans" pitchFamily="2" charset="0"/>
                <a:ea typeface="Batang" pitchFamily="18" charset="-127"/>
              </a:rPr>
            </a:br>
            <a:endParaRPr lang="en-US" altLang="zh-CN" sz="4800" b="1" i="1" dirty="0">
              <a:solidFill>
                <a:srgbClr val="006699"/>
              </a:solidFill>
              <a:latin typeface="Frugal Sans" pitchFamily="2" charset="0"/>
              <a:ea typeface="Batang" pitchFamily="18" charset="-127"/>
            </a:endParaRPr>
          </a:p>
        </p:txBody>
      </p:sp>
      <p:pic>
        <p:nvPicPr>
          <p:cNvPr id="84997" name="Picture 5" descr="20074271235178778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565400"/>
            <a:ext cx="410527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2006901_54cbe3234cfbf85a51b75146f5f9b80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5589588"/>
            <a:ext cx="3340100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67  0.125 0.16667  C 0.125 0.25867  0.069 0.33333  0.0 0.33333  C -0.069 0.33333  -0.125 0.25867  -0.125 0.16667  C -0.125 0.07467  -0.069 0.0  0.0 0.0  Z" pathEditMode="relative" ptsTypes="">
                                      <p:cBhvr>
                                        <p:cTn id="6" dur="5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4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474" fill="hold"/>
                                        <p:tgtEl>
                                          <p:spTgt spid="84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4"/>
                </p:tgtEl>
              </p:cMediaNode>
            </p:audio>
          </p:childTnLst>
        </p:cTn>
      </p:par>
    </p:tnLst>
    <p:bldLst>
      <p:bldP spid="849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/>
              <a:t>What’s this?</a:t>
            </a:r>
            <a:endParaRPr lang="en-US" altLang="zh-CN" sz="6000"/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828800"/>
            <a:ext cx="5946775" cy="99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6000"/>
              <a:t>It’s a ____</a:t>
            </a:r>
            <a:endParaRPr lang="en-US" altLang="zh-CN" sz="6000"/>
          </a:p>
        </p:txBody>
      </p:sp>
      <p:pic>
        <p:nvPicPr>
          <p:cNvPr id="74756" name="Picture 4" descr="j035130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324600" y="2514600"/>
            <a:ext cx="2371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Rot="1" noChangeArrowheads="1"/>
          </p:cNvSpPr>
          <p:nvPr/>
        </p:nvSpPr>
        <p:spPr bwMode="auto">
          <a:xfrm>
            <a:off x="2286000" y="1828800"/>
            <a:ext cx="160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6000" u="sng">
                <a:solidFill>
                  <a:srgbClr val="000000"/>
                </a:solidFill>
              </a:rPr>
              <a:t>Ki</a:t>
            </a:r>
            <a:r>
              <a:rPr lang="en-US" altLang="zh-CN" sz="6000">
                <a:solidFill>
                  <a:srgbClr val="FF0000"/>
                </a:solidFill>
              </a:rPr>
              <a:t>te.</a:t>
            </a:r>
            <a:endParaRPr lang="en-US" altLang="zh-CN" sz="6000">
              <a:solidFill>
                <a:srgbClr val="FF0000"/>
              </a:solidFill>
            </a:endParaRPr>
          </a:p>
        </p:txBody>
      </p:sp>
      <p:sp>
        <p:nvSpPr>
          <p:cNvPr id="74759" name="TextBox 4"/>
          <p:cNvSpPr txBox="1">
            <a:spLocks noChangeArrowheads="1"/>
          </p:cNvSpPr>
          <p:nvPr/>
        </p:nvSpPr>
        <p:spPr bwMode="auto">
          <a:xfrm>
            <a:off x="2286000" y="3124200"/>
            <a:ext cx="152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 u="sng">
                <a:solidFill>
                  <a:srgbClr val="000000"/>
                </a:solidFill>
              </a:rPr>
              <a:t>fi</a:t>
            </a:r>
            <a:r>
              <a:rPr lang="en-US" altLang="zh-CN" sz="6000" b="1">
                <a:solidFill>
                  <a:srgbClr val="FF0000"/>
                </a:solidFill>
              </a:rPr>
              <a:t>ve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sp>
        <p:nvSpPr>
          <p:cNvPr id="74760" name="TextBox 4"/>
          <p:cNvSpPr txBox="1">
            <a:spLocks noChangeArrowheads="1"/>
          </p:cNvSpPr>
          <p:nvPr/>
        </p:nvSpPr>
        <p:spPr bwMode="auto">
          <a:xfrm>
            <a:off x="2286000" y="4191000"/>
            <a:ext cx="1752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 u="sng">
                <a:solidFill>
                  <a:srgbClr val="000000"/>
                </a:solidFill>
              </a:rPr>
              <a:t>fi</a:t>
            </a:r>
            <a:r>
              <a:rPr lang="en-US" altLang="zh-CN" sz="6000" b="1">
                <a:solidFill>
                  <a:srgbClr val="FF0000"/>
                </a:solidFill>
              </a:rPr>
              <a:t>ne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  <p:sp>
        <p:nvSpPr>
          <p:cNvPr id="74761" name="TextBox 4"/>
          <p:cNvSpPr txBox="1">
            <a:spLocks noChangeArrowheads="1"/>
          </p:cNvSpPr>
          <p:nvPr/>
        </p:nvSpPr>
        <p:spPr bwMode="auto">
          <a:xfrm>
            <a:off x="2362200" y="5257800"/>
            <a:ext cx="152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 u="sng">
                <a:solidFill>
                  <a:srgbClr val="000000"/>
                </a:solidFill>
              </a:rPr>
              <a:t>hi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  <p:bldP spid="74758" grpId="0"/>
      <p:bldP spid="74759" grpId="0"/>
      <p:bldP spid="74760" grpId="0"/>
      <p:bldP spid="747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6099175" cy="990600"/>
          </a:xfrm>
        </p:spPr>
        <p:txBody>
          <a:bodyPr/>
          <a:lstStyle/>
          <a:p>
            <a:r>
              <a:rPr lang="en-US" altLang="zh-CN" sz="6000"/>
              <a:t>What’s this?</a:t>
            </a:r>
            <a:endParaRPr lang="en-US" altLang="zh-CN" sz="6000"/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4876800" cy="1066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6000"/>
              <a:t>It’s a </a:t>
            </a:r>
            <a:endParaRPr lang="en-US" altLang="zh-CN" sz="6000"/>
          </a:p>
        </p:txBody>
      </p:sp>
      <p:sp>
        <p:nvSpPr>
          <p:cNvPr id="75781" name="Rectangle 5"/>
          <p:cNvSpPr>
            <a:spLocks noRot="1" noChangeArrowheads="1"/>
          </p:cNvSpPr>
          <p:nvPr/>
        </p:nvSpPr>
        <p:spPr bwMode="auto">
          <a:xfrm>
            <a:off x="1752600" y="16002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6000" u="sng">
                <a:solidFill>
                  <a:srgbClr val="000000"/>
                </a:solidFill>
              </a:rPr>
              <a:t>mon</a:t>
            </a:r>
            <a:r>
              <a:rPr lang="en-US" altLang="zh-CN" sz="6000">
                <a:solidFill>
                  <a:srgbClr val="FF0000"/>
                </a:solidFill>
              </a:rPr>
              <a:t>ster.</a:t>
            </a:r>
            <a:endParaRPr lang="en-US" altLang="zh-CN" sz="6000">
              <a:solidFill>
                <a:srgbClr val="FF0000"/>
              </a:solidFill>
            </a:endParaRPr>
          </a:p>
        </p:txBody>
      </p:sp>
      <p:pic>
        <p:nvPicPr>
          <p:cNvPr id="75782" name="Picture 6" descr="%O`AI%S4J_SQ]OJDAT`6GI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343400" y="2438400"/>
            <a:ext cx="48006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Box 4"/>
          <p:cNvSpPr txBox="1">
            <a:spLocks noChangeArrowheads="1"/>
          </p:cNvSpPr>
          <p:nvPr/>
        </p:nvSpPr>
        <p:spPr bwMode="auto">
          <a:xfrm>
            <a:off x="1752600" y="3352800"/>
            <a:ext cx="190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>
                <a:solidFill>
                  <a:srgbClr val="000000"/>
                </a:solidFill>
              </a:rPr>
              <a:t>怪物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  <p:bldP spid="75781" grpId="0"/>
      <p:bldP spid="757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0" y="609600"/>
            <a:ext cx="4800600" cy="685800"/>
          </a:xfrm>
        </p:spPr>
        <p:txBody>
          <a:bodyPr/>
          <a:lstStyle/>
          <a:p>
            <a:r>
              <a:rPr lang="en-US" altLang="zh-CN" sz="6600">
                <a:latin typeface="Times New Roman" panose="02020603050405020304" pitchFamily="18" charset="0"/>
              </a:rPr>
              <a:t>Is it a …?</a:t>
            </a:r>
            <a:endParaRPr lang="en-US" altLang="zh-CN" sz="6600">
              <a:latin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2971800" cy="99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4800" dirty="0">
                <a:solidFill>
                  <a:srgbClr val="FF0000"/>
                </a:solidFill>
              </a:rPr>
              <a:t>No, it isn’t.</a:t>
            </a:r>
            <a:endParaRPr lang="en-US" altLang="zh-CN" sz="4800" dirty="0">
              <a:solidFill>
                <a:srgbClr val="FF0000"/>
              </a:solidFill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4114800" y="2514600"/>
            <a:ext cx="1752600" cy="2438400"/>
          </a:xfrm>
          <a:prstGeom prst="diamon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12" name="Rectangle 8"/>
          <p:cNvSpPr>
            <a:spLocks noRot="1" noChangeArrowheads="1"/>
          </p:cNvSpPr>
          <p:nvPr/>
        </p:nvSpPr>
        <p:spPr bwMode="auto">
          <a:xfrm>
            <a:off x="0" y="4953000"/>
            <a:ext cx="449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dirty="0">
                <a:solidFill>
                  <a:srgbClr val="FF0000"/>
                </a:solidFill>
              </a:rPr>
              <a:t>It’s a cat kite.</a:t>
            </a:r>
            <a:endParaRPr lang="en-US" altLang="zh-CN" sz="5400" dirty="0">
              <a:solidFill>
                <a:srgbClr val="FF0000"/>
              </a:solidFill>
            </a:endParaRPr>
          </a:p>
        </p:txBody>
      </p:sp>
      <p:pic>
        <p:nvPicPr>
          <p:cNvPr id="47116" name="Picture 12" descr="catkit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91000" y="1447800"/>
            <a:ext cx="4953000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3352800" y="2057400"/>
            <a:ext cx="5791200" cy="449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altLang="zh-CN" sz="3200" b="1"/>
              <a:t>﹖</a:t>
            </a:r>
            <a:endParaRPr lang="en-US" altLang="zh-CN" sz="3200" b="1"/>
          </a:p>
        </p:txBody>
      </p:sp>
      <p:sp>
        <p:nvSpPr>
          <p:cNvPr id="47119" name="Rectangle 15"/>
          <p:cNvSpPr>
            <a:spLocks noRot="1" noChangeArrowheads="1"/>
          </p:cNvSpPr>
          <p:nvPr/>
        </p:nvSpPr>
        <p:spPr bwMode="auto">
          <a:xfrm>
            <a:off x="0" y="33528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a cat </a:t>
            </a:r>
            <a:r>
              <a:rPr lang="en-US" altLang="zh-CN" sz="4400" dirty="0">
                <a:solidFill>
                  <a:srgbClr val="000000"/>
                </a:solidFill>
              </a:rPr>
              <a:t>or</a:t>
            </a:r>
            <a:r>
              <a:rPr lang="en-US" altLang="zh-CN" sz="4400" dirty="0">
                <a:solidFill>
                  <a:srgbClr val="FF0000"/>
                </a:solidFill>
              </a:rPr>
              <a:t> a kite?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  <p:sp>
        <p:nvSpPr>
          <p:cNvPr id="47121" name="TextBox 4"/>
          <p:cNvSpPr txBox="1">
            <a:spLocks noChangeArrowheads="1"/>
          </p:cNvSpPr>
          <p:nvPr/>
        </p:nvSpPr>
        <p:spPr bwMode="auto">
          <a:xfrm>
            <a:off x="1066800" y="40386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000000"/>
                </a:solidFill>
              </a:rPr>
              <a:t>或者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47112" grpId="0"/>
      <p:bldP spid="47117" grpId="0" animBg="1"/>
      <p:bldP spid="47119" grpId="1" build="allAtOnce"/>
      <p:bldP spid="47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Listen and answer the questions.</a:t>
            </a:r>
            <a:endParaRPr lang="en-US" altLang="zh-CN" dirty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05000"/>
            <a:ext cx="3810000" cy="685800"/>
          </a:xfrm>
        </p:spPr>
        <p:txBody>
          <a:bodyPr/>
          <a:lstStyle/>
          <a:p>
            <a:r>
              <a:rPr lang="en-US" altLang="zh-CN" sz="4400" dirty="0"/>
              <a:t>Is it a cat?</a:t>
            </a:r>
            <a:endParaRPr lang="en-US" altLang="zh-CN" sz="4400" dirty="0"/>
          </a:p>
        </p:txBody>
      </p:sp>
      <p:sp>
        <p:nvSpPr>
          <p:cNvPr id="76804" name="Rectangle 4"/>
          <p:cNvSpPr>
            <a:spLocks noRot="1" noChangeArrowheads="1"/>
          </p:cNvSpPr>
          <p:nvPr/>
        </p:nvSpPr>
        <p:spPr bwMode="auto">
          <a:xfrm>
            <a:off x="381000" y="26670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zh-CN" sz="4400" dirty="0"/>
              <a:t>Is it a dog?</a:t>
            </a:r>
            <a:endParaRPr lang="en-US" altLang="zh-CN" sz="4400" dirty="0"/>
          </a:p>
        </p:txBody>
      </p:sp>
      <p:sp>
        <p:nvSpPr>
          <p:cNvPr id="76805" name="Rectangle 5"/>
          <p:cNvSpPr>
            <a:spLocks noRot="1" noChangeArrowheads="1"/>
          </p:cNvSpPr>
          <p:nvPr/>
        </p:nvSpPr>
        <p:spPr bwMode="auto">
          <a:xfrm>
            <a:off x="381000" y="33528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zh-CN" sz="4400" dirty="0"/>
              <a:t>Is it a monster?</a:t>
            </a:r>
            <a:endParaRPr lang="en-US" altLang="zh-CN" sz="4400" dirty="0"/>
          </a:p>
        </p:txBody>
      </p:sp>
      <p:sp>
        <p:nvSpPr>
          <p:cNvPr id="76806" name="Rectangle 6"/>
          <p:cNvSpPr>
            <a:spLocks noRot="1" noChangeArrowheads="1"/>
          </p:cNvSpPr>
          <p:nvPr/>
        </p:nvSpPr>
        <p:spPr bwMode="auto">
          <a:xfrm>
            <a:off x="381000" y="41910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zh-CN" sz="4400" dirty="0"/>
              <a:t>Is it a kite?</a:t>
            </a:r>
            <a:endParaRPr lang="en-US" altLang="zh-CN" sz="4400" dirty="0"/>
          </a:p>
        </p:txBody>
      </p:sp>
      <p:sp>
        <p:nvSpPr>
          <p:cNvPr id="76807" name="Rectangle 7"/>
          <p:cNvSpPr>
            <a:spLocks noRot="1" noChangeArrowheads="1"/>
          </p:cNvSpPr>
          <p:nvPr/>
        </p:nvSpPr>
        <p:spPr bwMode="auto">
          <a:xfrm>
            <a:off x="4648200" y="43434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Yes, it is.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  <p:sp>
        <p:nvSpPr>
          <p:cNvPr id="76808" name="Rectangle 8"/>
          <p:cNvSpPr>
            <a:spLocks noRot="1" noChangeArrowheads="1"/>
          </p:cNvSpPr>
          <p:nvPr/>
        </p:nvSpPr>
        <p:spPr bwMode="auto">
          <a:xfrm>
            <a:off x="4572000" y="19050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No, it isn’t.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  <p:sp>
        <p:nvSpPr>
          <p:cNvPr id="76810" name="Rectangle 10"/>
          <p:cNvSpPr>
            <a:spLocks noRot="1" noChangeArrowheads="1"/>
          </p:cNvSpPr>
          <p:nvPr/>
        </p:nvSpPr>
        <p:spPr bwMode="auto">
          <a:xfrm>
            <a:off x="4648200" y="26670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No, it isn’t.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  <p:sp>
        <p:nvSpPr>
          <p:cNvPr id="76811" name="Rectangle 11"/>
          <p:cNvSpPr>
            <a:spLocks noRot="1" noChangeArrowheads="1"/>
          </p:cNvSpPr>
          <p:nvPr/>
        </p:nvSpPr>
        <p:spPr bwMode="auto">
          <a:xfrm>
            <a:off x="4648200" y="34290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No, it isn’t.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  <p:bldP spid="76804" grpId="0"/>
      <p:bldP spid="76805" grpId="0"/>
      <p:bldP spid="76806" grpId="0"/>
      <p:bldP spid="76807" grpId="0"/>
      <p:bldP spid="76808" grpId="0"/>
      <p:bldP spid="76810" grpId="0"/>
      <p:bldP spid="768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5831" y="43434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7828" name="图片 1" descr="MLMTO_lihongcha_20100622034515db8ae8180603060e.jp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800" y="2214563"/>
            <a:ext cx="4343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/>
          <p:cNvSpPr>
            <a:spLocks noRot="1" noChangeArrowheads="1"/>
          </p:cNvSpPr>
          <p:nvPr/>
        </p:nvSpPr>
        <p:spPr bwMode="auto">
          <a:xfrm>
            <a:off x="838200" y="914400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4800" dirty="0">
                <a:solidFill>
                  <a:srgbClr val="FF0000"/>
                </a:solidFill>
              </a:rPr>
              <a:t>I don’t know.</a:t>
            </a:r>
            <a:endParaRPr lang="en-US" altLang="zh-CN" sz="4800" dirty="0">
              <a:solidFill>
                <a:srgbClr val="FF0000"/>
              </a:solidFill>
            </a:endParaRPr>
          </a:p>
        </p:txBody>
      </p:sp>
      <p:sp>
        <p:nvSpPr>
          <p:cNvPr id="77836" name="Rectangle 12"/>
          <p:cNvSpPr>
            <a:spLocks noRot="1" noChangeArrowheads="1"/>
          </p:cNvSpPr>
          <p:nvPr/>
        </p:nvSpPr>
        <p:spPr bwMode="auto">
          <a:xfrm>
            <a:off x="4724400" y="2286000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800">
                <a:solidFill>
                  <a:srgbClr val="FF0000"/>
                </a:solidFill>
              </a:rPr>
              <a:t>我不知道。</a:t>
            </a:r>
            <a:endParaRPr lang="zh-CN" altLang="en-US" sz="4800">
              <a:solidFill>
                <a:srgbClr val="FF0000"/>
              </a:solidFill>
            </a:endParaRPr>
          </a:p>
        </p:txBody>
      </p:sp>
      <p:pic>
        <p:nvPicPr>
          <p:cNvPr id="77837" name="I don't know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02" fill="hold"/>
                                        <p:tgtEl>
                                          <p:spTgt spid="77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7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7"/>
                </p:tgtEl>
              </p:cMediaNode>
            </p:audio>
          </p:childTnLst>
        </p:cTn>
      </p:par>
    </p:tnLst>
    <p:bldLst>
      <p:bldP spid="77829" grpId="1"/>
      <p:bldP spid="778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7a576629fef88f3e636afd33b09e828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1700213"/>
            <a:ext cx="4641850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WordArt 3"/>
          <p:cNvSpPr>
            <a:spLocks noChangeArrowheads="1" noChangeShapeType="1" noTextEdit="1"/>
          </p:cNvSpPr>
          <p:nvPr/>
        </p:nvSpPr>
        <p:spPr bwMode="auto">
          <a:xfrm>
            <a:off x="4716463" y="765175"/>
            <a:ext cx="3184525" cy="2592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help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2060575" cy="990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5000"/>
            <a:ext cx="2136775" cy="990600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59397" name="Picture 5" descr="hel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533400"/>
            <a:ext cx="8742363" cy="599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398" name="Group 6"/>
          <p:cNvGrpSpPr/>
          <p:nvPr/>
        </p:nvGrpSpPr>
        <p:grpSpPr bwMode="auto">
          <a:xfrm>
            <a:off x="5334000" y="4800600"/>
            <a:ext cx="2232025" cy="1079500"/>
            <a:chOff x="3560" y="3113"/>
            <a:chExt cx="1406" cy="680"/>
          </a:xfrm>
        </p:grpSpPr>
        <p:sp>
          <p:nvSpPr>
            <p:cNvPr id="59399" name="AutoShape 7"/>
            <p:cNvSpPr>
              <a:spLocks noChangeArrowheads="1"/>
            </p:cNvSpPr>
            <p:nvPr/>
          </p:nvSpPr>
          <p:spPr bwMode="auto">
            <a:xfrm rot="10053772">
              <a:off x="3560" y="3113"/>
              <a:ext cx="1406" cy="680"/>
            </a:xfrm>
            <a:prstGeom prst="wedgeEllipseCallout">
              <a:avLst>
                <a:gd name="adj1" fmla="val 52106"/>
                <a:gd name="adj2" fmla="val 721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endParaRPr lang="zh-CN" altLang="zh-CN"/>
            </a:p>
          </p:txBody>
        </p:sp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3824" y="3215"/>
              <a:ext cx="9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000" b="1">
                  <a:solidFill>
                    <a:srgbClr val="FF0000"/>
                  </a:solidFill>
                </a:rPr>
                <a:t>Help!</a:t>
              </a:r>
              <a:endParaRPr lang="en-US" altLang="zh-CN" sz="4000" b="1">
                <a:solidFill>
                  <a:srgbClr val="FF0000"/>
                </a:solidFill>
              </a:endParaRPr>
            </a:p>
          </p:txBody>
        </p:sp>
      </p:grpSp>
      <p:pic>
        <p:nvPicPr>
          <p:cNvPr id="59401" name="help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47" fill="hold"/>
                                        <p:tgtEl>
                                          <p:spTgt spid="59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1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1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0</TotalTime>
  <Words>1676</Words>
  <Application>WPS 演示</Application>
  <PresentationFormat>全屏显示(4:3)</PresentationFormat>
  <Paragraphs>163</Paragraphs>
  <Slides>22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Times New Roman</vt:lpstr>
      <vt:lpstr>Arial Unicode MS</vt:lpstr>
      <vt:lpstr>Comic Sans MS</vt:lpstr>
      <vt:lpstr>楷体_GB2312</vt:lpstr>
      <vt:lpstr>新宋体</vt:lpstr>
      <vt:lpstr>Frugal Sans</vt:lpstr>
      <vt:lpstr>Segoe Print</vt:lpstr>
      <vt:lpstr>Batang</vt:lpstr>
      <vt:lpstr>Arial</vt:lpstr>
      <vt:lpstr>Constantia</vt:lpstr>
      <vt:lpstr>诗情画意</vt:lpstr>
      <vt:lpstr>Module8 Unit1</vt:lpstr>
      <vt:lpstr>What’s this?</vt:lpstr>
      <vt:lpstr>What’s this?</vt:lpstr>
      <vt:lpstr>What’s this?</vt:lpstr>
      <vt:lpstr>Is it a …?</vt:lpstr>
      <vt:lpstr>Listen and answer the questions.</vt:lpstr>
      <vt:lpstr>PowerPoint 演示文稿</vt:lpstr>
      <vt:lpstr>PowerPoint 演示文稿</vt:lpstr>
      <vt:lpstr>PowerPoint 演示文稿</vt:lpstr>
      <vt:lpstr>Is it a_______?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Is it a … ?</vt:lpstr>
      <vt:lpstr>PowerPoint 演示文稿</vt:lpstr>
      <vt:lpstr>PowerPoint 演示文稿</vt:lpstr>
      <vt:lpstr>Is it a chair?</vt:lpstr>
      <vt:lpstr>Is it a window?</vt:lpstr>
      <vt:lpstr>Thank you! Byebye!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58</cp:revision>
  <cp:lastPrinted>2113-01-01T00:00:00Z</cp:lastPrinted>
  <dcterms:created xsi:type="dcterms:W3CDTF">2113-01-01T00:00:00Z</dcterms:created>
  <dcterms:modified xsi:type="dcterms:W3CDTF">2019-09-23T02:55:07Z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2052-11.1.0.9058</vt:lpwstr>
  </property>
</Properties>
</file>